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300" r:id="rId10"/>
    <p:sldId id="308" r:id="rId11"/>
    <p:sldId id="309" r:id="rId12"/>
    <p:sldId id="301" r:id="rId13"/>
    <p:sldId id="302" r:id="rId14"/>
    <p:sldId id="310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alika Levandouskaya" initials="AL" lastIdx="43" clrIdx="0">
    <p:extLst>
      <p:ext uri="{19B8F6BF-5375-455C-9EA6-DF929625EA0E}">
        <p15:presenceInfo xmlns:p15="http://schemas.microsoft.com/office/powerpoint/2012/main" userId="S::Anzhalika_Levandouskaya@epam.com::92adfee3-e19f-494c-b48e-2a057e813d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84A5E-7045-7349-8EB9-E37DA956361E}" v="237" dt="2021-04-09T11:00:09.994"/>
    <p1510:client id="{CA169F45-5589-4D02-B933-EE3D29406E05}" v="12" dt="2021-04-09T09:53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0"/>
    <p:restoredTop sz="94661"/>
  </p:normalViewPr>
  <p:slideViewPr>
    <p:cSldViewPr snapToGrid="0">
      <p:cViewPr varScale="1">
        <p:scale>
          <a:sx n="108" d="100"/>
          <a:sy n="108" d="100"/>
        </p:scale>
        <p:origin x="144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Samakhavets" userId="9c3389a2-2eec-47b9-9265-8354a2c6e60c" providerId="ADAL" clId="{CA169F45-5589-4D02-B933-EE3D29406E05}"/>
    <pc:docChg chg="custSel modMainMaster">
      <pc:chgData name="Iryna Samakhavets" userId="9c3389a2-2eec-47b9-9265-8354a2c6e60c" providerId="ADAL" clId="{CA169F45-5589-4D02-B933-EE3D29406E05}" dt="2021-04-09T09:53:46.459" v="1" actId="478"/>
      <pc:docMkLst>
        <pc:docMk/>
      </pc:docMkLst>
      <pc:sldMasterChg chg="modSldLayout">
        <pc:chgData name="Iryna Samakhavets" userId="9c3389a2-2eec-47b9-9265-8354a2c6e60c" providerId="ADAL" clId="{CA169F45-5589-4D02-B933-EE3D29406E05}" dt="2021-04-09T09:53:46.459" v="1" actId="478"/>
        <pc:sldMasterMkLst>
          <pc:docMk/>
          <pc:sldMasterMk cId="6025338" sldId="2147483717"/>
        </pc:sldMasterMkLst>
        <pc:sldLayoutChg chg="delSp mod">
          <pc:chgData name="Iryna Samakhavets" userId="9c3389a2-2eec-47b9-9265-8354a2c6e60c" providerId="ADAL" clId="{CA169F45-5589-4D02-B933-EE3D29406E05}" dt="2021-04-09T09:53:44.615" v="0" actId="478"/>
          <pc:sldLayoutMkLst>
            <pc:docMk/>
            <pc:sldMasterMk cId="6025338" sldId="2147483717"/>
            <pc:sldLayoutMk cId="854095972" sldId="2147483744"/>
          </pc:sldLayoutMkLst>
          <pc:picChg chg="del">
            <ac:chgData name="Iryna Samakhavets" userId="9c3389a2-2eec-47b9-9265-8354a2c6e60c" providerId="ADAL" clId="{CA169F45-5589-4D02-B933-EE3D29406E05}" dt="2021-04-09T09:53:44.615" v="0" actId="478"/>
            <ac:picMkLst>
              <pc:docMk/>
              <pc:sldMasterMk cId="6025338" sldId="2147483717"/>
              <pc:sldLayoutMk cId="854095972" sldId="2147483744"/>
              <ac:picMk id="8" creationId="{16CBFE6D-2574-4431-9DE8-59662CACBA43}"/>
            </ac:picMkLst>
          </pc:picChg>
        </pc:sldLayoutChg>
        <pc:sldLayoutChg chg="delSp mod">
          <pc:chgData name="Iryna Samakhavets" userId="9c3389a2-2eec-47b9-9265-8354a2c6e60c" providerId="ADAL" clId="{CA169F45-5589-4D02-B933-EE3D29406E05}" dt="2021-04-09T09:53:46.459" v="1" actId="478"/>
          <pc:sldLayoutMkLst>
            <pc:docMk/>
            <pc:sldMasterMk cId="6025338" sldId="2147483717"/>
            <pc:sldLayoutMk cId="96996155" sldId="2147483762"/>
          </pc:sldLayoutMkLst>
          <pc:picChg chg="del">
            <ac:chgData name="Iryna Samakhavets" userId="9c3389a2-2eec-47b9-9265-8354a2c6e60c" providerId="ADAL" clId="{CA169F45-5589-4D02-B933-EE3D29406E05}" dt="2021-04-09T09:53:46.459" v="1" actId="478"/>
            <ac:picMkLst>
              <pc:docMk/>
              <pc:sldMasterMk cId="6025338" sldId="2147483717"/>
              <pc:sldLayoutMk cId="96996155" sldId="2147483762"/>
              <ac:picMk id="8" creationId="{16CBFE6D-2574-4431-9DE8-59662CACBA43}"/>
            </ac:picMkLst>
          </pc:picChg>
        </pc:sldLayoutChg>
      </pc:sldMasterChg>
    </pc:docChg>
  </pc:docChgLst>
  <pc:docChgLst>
    <pc:chgData name="Palina Vilava" userId="2da16f30-436a-4d99-a599-a4b0cba3622b" providerId="ADAL" clId="{29E84A5E-7045-7349-8EB9-E37DA956361E}"/>
    <pc:docChg chg="undo custSel addSld delSld modSld modMainMaster">
      <pc:chgData name="Palina Vilava" userId="2da16f30-436a-4d99-a599-a4b0cba3622b" providerId="ADAL" clId="{29E84A5E-7045-7349-8EB9-E37DA956361E}" dt="2021-04-09T11:00:09.995" v="236" actId="403"/>
      <pc:docMkLst>
        <pc:docMk/>
      </pc:docMkLst>
      <pc:sldChg chg="addSp delSp modSp mod chgLayout">
        <pc:chgData name="Palina Vilava" userId="2da16f30-436a-4d99-a599-a4b0cba3622b" providerId="ADAL" clId="{29E84A5E-7045-7349-8EB9-E37DA956361E}" dt="2021-04-09T11:00:09.995" v="236" actId="403"/>
        <pc:sldMkLst>
          <pc:docMk/>
          <pc:sldMk cId="3591971344" sldId="256"/>
        </pc:sldMkLst>
        <pc:spChg chg="add mod ord">
          <ac:chgData name="Palina Vilava" userId="2da16f30-436a-4d99-a599-a4b0cba3622b" providerId="ADAL" clId="{29E84A5E-7045-7349-8EB9-E37DA956361E}" dt="2021-04-09T11:00:09.995" v="236" actId="403"/>
          <ac:spMkLst>
            <pc:docMk/>
            <pc:sldMk cId="3591971344" sldId="256"/>
            <ac:spMk id="2" creationId="{CA3BB777-E3A7-3349-B820-C2E473EC54E8}"/>
          </ac:spMkLst>
        </pc:spChg>
        <pc:spChg chg="add mod ord">
          <ac:chgData name="Palina Vilava" userId="2da16f30-436a-4d99-a599-a4b0cba3622b" providerId="ADAL" clId="{29E84A5E-7045-7349-8EB9-E37DA956361E}" dt="2021-04-09T10:59:51.416" v="230" actId="20577"/>
          <ac:spMkLst>
            <pc:docMk/>
            <pc:sldMk cId="3591971344" sldId="256"/>
            <ac:spMk id="3" creationId="{887DE665-95EF-7C44-9386-81441B656B3A}"/>
          </ac:spMkLst>
        </pc:spChg>
        <pc:spChg chg="add mod ord">
          <ac:chgData name="Palina Vilava" userId="2da16f30-436a-4d99-a599-a4b0cba3622b" providerId="ADAL" clId="{29E84A5E-7045-7349-8EB9-E37DA956361E}" dt="2021-04-09T10:59:54.667" v="234" actId="20577"/>
          <ac:spMkLst>
            <pc:docMk/>
            <pc:sldMk cId="3591971344" sldId="256"/>
            <ac:spMk id="4" creationId="{022A8A66-7877-3B41-B6B6-945CAC5423E0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5" creationId="{37E5DFE9-0BB9-46C0-95F0-4076A068017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6" creationId="{F358BC15-9AFA-4B24-AD57-0B9FD9B03BC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7" creationId="{2F97B039-F4FF-4D6E-A30E-8B9B8C8C3D02}"/>
          </ac:spMkLst>
        </pc:spChg>
      </pc:sldChg>
      <pc:sldChg chg="addSp delSp modSp new del mod">
        <pc:chgData name="Palina Vilava" userId="2da16f30-436a-4d99-a599-a4b0cba3622b" providerId="ADAL" clId="{29E84A5E-7045-7349-8EB9-E37DA956361E}" dt="2021-04-07T11:57:43.844" v="197" actId="2696"/>
        <pc:sldMkLst>
          <pc:docMk/>
          <pc:sldMk cId="3000497978" sldId="257"/>
        </pc:sldMkLst>
        <pc:spChg chg="add del mod">
          <ac:chgData name="Palina Vilava" userId="2da16f30-436a-4d99-a599-a4b0cba3622b" providerId="ADAL" clId="{29E84A5E-7045-7349-8EB9-E37DA956361E}" dt="2021-04-07T11:57:13.622" v="183" actId="478"/>
          <ac:spMkLst>
            <pc:docMk/>
            <pc:sldMk cId="3000497978" sldId="257"/>
            <ac:spMk id="4" creationId="{E581BADC-09C4-A145-AF18-841F80A0068B}"/>
          </ac:spMkLst>
        </pc:spChg>
        <pc:spChg chg="add del mod">
          <ac:chgData name="Palina Vilava" userId="2da16f30-436a-4d99-a599-a4b0cba3622b" providerId="ADAL" clId="{29E84A5E-7045-7349-8EB9-E37DA956361E}" dt="2021-04-07T11:57:41.971" v="196" actId="478"/>
          <ac:spMkLst>
            <pc:docMk/>
            <pc:sldMk cId="3000497978" sldId="257"/>
            <ac:spMk id="5" creationId="{3BBFD6EB-8286-D94F-8D9D-A8E930B765CB}"/>
          </ac:spMkLst>
        </pc:spChg>
      </pc:sldChg>
      <pc:sldMasterChg chg="modSp mod addSldLayout modSldLayout">
        <pc:chgData name="Palina Vilava" userId="2da16f30-436a-4d99-a599-a4b0cba3622b" providerId="ADAL" clId="{29E84A5E-7045-7349-8EB9-E37DA956361E}" dt="2021-04-07T12:17:51.959" v="199" actId="6014"/>
        <pc:sldMasterMkLst>
          <pc:docMk/>
          <pc:sldMasterMk cId="6025338" sldId="2147483717"/>
        </pc:sldMasterMkLst>
        <pc:sldLayoutChg chg="mod">
          <pc:chgData name="Palina Vilava" userId="2da16f30-436a-4d99-a599-a4b0cba3622b" providerId="ADAL" clId="{29E84A5E-7045-7349-8EB9-E37DA956361E}" dt="2021-04-07T11:47:20.872" v="45" actId="6014"/>
          <pc:sldLayoutMkLst>
            <pc:docMk/>
            <pc:sldMasterMk cId="6025338" sldId="2147483717"/>
            <pc:sldLayoutMk cId="802160967" sldId="2147483732"/>
          </pc:sldLayoutMkLst>
        </pc:sldLayoutChg>
        <pc:sldLayoutChg chg="mod">
          <pc:chgData name="Palina Vilava" userId="2da16f30-436a-4d99-a599-a4b0cba3622b" providerId="ADAL" clId="{29E84A5E-7045-7349-8EB9-E37DA956361E}" dt="2021-04-07T11:44:05.286" v="34" actId="6014"/>
          <pc:sldLayoutMkLst>
            <pc:docMk/>
            <pc:sldMasterMk cId="6025338" sldId="2147483717"/>
            <pc:sldLayoutMk cId="1641687614" sldId="2147483734"/>
          </pc:sldLayoutMkLst>
        </pc:sldLayoutChg>
        <pc:sldLayoutChg chg="mod">
          <pc:chgData name="Palina Vilava" userId="2da16f30-436a-4d99-a599-a4b0cba3622b" providerId="ADAL" clId="{29E84A5E-7045-7349-8EB9-E37DA956361E}" dt="2021-04-07T11:45:35.959" v="37" actId="6014"/>
          <pc:sldLayoutMkLst>
            <pc:docMk/>
            <pc:sldMasterMk cId="6025338" sldId="2147483717"/>
            <pc:sldLayoutMk cId="98546723" sldId="2147483735"/>
          </pc:sldLayoutMkLst>
        </pc:sldLayoutChg>
        <pc:sldLayoutChg chg="mod">
          <pc:chgData name="Palina Vilava" userId="2da16f30-436a-4d99-a599-a4b0cba3622b" providerId="ADAL" clId="{29E84A5E-7045-7349-8EB9-E37DA956361E}" dt="2021-04-07T11:41:55.585" v="26" actId="6014"/>
          <pc:sldLayoutMkLst>
            <pc:docMk/>
            <pc:sldMasterMk cId="6025338" sldId="2147483717"/>
            <pc:sldLayoutMk cId="3692294782" sldId="2147483736"/>
          </pc:sldLayoutMkLst>
        </pc:sldLayoutChg>
        <pc:sldLayoutChg chg="mod">
          <pc:chgData name="Palina Vilava" userId="2da16f30-436a-4d99-a599-a4b0cba3622b" providerId="ADAL" clId="{29E84A5E-7045-7349-8EB9-E37DA956361E}" dt="2021-04-07T11:45:46.641" v="38" actId="6014"/>
          <pc:sldLayoutMkLst>
            <pc:docMk/>
            <pc:sldMasterMk cId="6025338" sldId="2147483717"/>
            <pc:sldLayoutMk cId="821494556" sldId="2147483737"/>
          </pc:sldLayoutMkLst>
        </pc:sldLayoutChg>
        <pc:sldLayoutChg chg="mod">
          <pc:chgData name="Palina Vilava" userId="2da16f30-436a-4d99-a599-a4b0cba3622b" providerId="ADAL" clId="{29E84A5E-7045-7349-8EB9-E37DA956361E}" dt="2021-04-07T11:41:42.357" v="25" actId="6014"/>
          <pc:sldLayoutMkLst>
            <pc:docMk/>
            <pc:sldMasterMk cId="6025338" sldId="2147483717"/>
            <pc:sldLayoutMk cId="3661082933" sldId="2147483738"/>
          </pc:sldLayoutMkLst>
        </pc:sldLayoutChg>
        <pc:sldLayoutChg chg="modSp mod">
          <pc:chgData name="Palina Vilava" userId="2da16f30-436a-4d99-a599-a4b0cba3622b" providerId="ADAL" clId="{29E84A5E-7045-7349-8EB9-E37DA956361E}" dt="2021-04-07T11:46:00.419" v="39" actId="6014"/>
          <pc:sldLayoutMkLst>
            <pc:docMk/>
            <pc:sldMasterMk cId="6025338" sldId="2147483717"/>
            <pc:sldLayoutMk cId="3576920143" sldId="2147483739"/>
          </pc:sldLayoutMkLst>
          <pc:spChg chg="mod">
            <ac:chgData name="Palina Vilava" userId="2da16f30-436a-4d99-a599-a4b0cba3622b" providerId="ADAL" clId="{29E84A5E-7045-7349-8EB9-E37DA956361E}" dt="2021-04-07T11:40:40.885" v="23" actId="14100"/>
            <ac:spMkLst>
              <pc:docMk/>
              <pc:sldMasterMk cId="6025338" sldId="2147483717"/>
              <pc:sldLayoutMk cId="3576920143" sldId="2147483739"/>
              <ac:spMk id="2" creationId="{263D721A-127A-4DBE-B738-ABA4893319BC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41:32.307" v="24" actId="6014"/>
          <pc:sldLayoutMkLst>
            <pc:docMk/>
            <pc:sldMasterMk cId="6025338" sldId="2147483717"/>
            <pc:sldLayoutMk cId="2923105718" sldId="2147483740"/>
          </pc:sldLayoutMkLst>
          <pc:spChg chg="mod">
            <ac:chgData name="Palina Vilava" userId="2da16f30-436a-4d99-a599-a4b0cba3622b" providerId="ADAL" clId="{29E84A5E-7045-7349-8EB9-E37DA956361E}" dt="2021-04-07T11:38:42.608" v="17" actId="14100"/>
            <ac:spMkLst>
              <pc:docMk/>
              <pc:sldMasterMk cId="6025338" sldId="2147483717"/>
              <pc:sldLayoutMk cId="2923105718" sldId="2147483740"/>
              <ac:spMk id="2" creationId="{263D721A-127A-4DBE-B738-ABA4893319BC}"/>
            </ac:spMkLst>
          </pc:spChg>
          <pc:spChg chg="del">
            <ac:chgData name="Palina Vilava" userId="2da16f30-436a-4d99-a599-a4b0cba3622b" providerId="ADAL" clId="{29E84A5E-7045-7349-8EB9-E37DA956361E}" dt="2021-04-07T11:38:31.075" v="14" actId="478"/>
            <ac:spMkLst>
              <pc:docMk/>
              <pc:sldMasterMk cId="6025338" sldId="2147483717"/>
              <pc:sldLayoutMk cId="2923105718" sldId="2147483740"/>
              <ac:spMk id="8" creationId="{10D45F08-25E9-4235-B1BA-50ED19539CA6}"/>
            </ac:spMkLst>
          </pc:spChg>
          <pc:spChg chg="add mod">
            <ac:chgData name="Palina Vilava" userId="2da16f30-436a-4d99-a599-a4b0cba3622b" providerId="ADAL" clId="{29E84A5E-7045-7349-8EB9-E37DA956361E}" dt="2021-04-07T11:38:34.413" v="16" actId="14100"/>
            <ac:spMkLst>
              <pc:docMk/>
              <pc:sldMasterMk cId="6025338" sldId="2147483717"/>
              <pc:sldLayoutMk cId="2923105718" sldId="2147483740"/>
              <ac:spMk id="9" creationId="{46C1CA1B-2E41-DA49-A688-13BC117567D0}"/>
            </ac:spMkLst>
          </pc:spChg>
          <pc:spChg chg="add del mod">
            <ac:chgData name="Palina Vilava" userId="2da16f30-436a-4d99-a599-a4b0cba3622b" providerId="ADAL" clId="{29E84A5E-7045-7349-8EB9-E37DA956361E}" dt="2021-04-07T11:38:49.677" v="21" actId="478"/>
            <ac:spMkLst>
              <pc:docMk/>
              <pc:sldMasterMk cId="6025338" sldId="2147483717"/>
              <pc:sldLayoutMk cId="2923105718" sldId="2147483740"/>
              <ac:spMk id="12" creationId="{BA5F1F02-3435-2C43-AE85-39F4D3B5ECB8}"/>
            </ac:spMkLst>
          </pc:spChg>
        </pc:sldLayoutChg>
        <pc:sldLayoutChg chg="mod">
          <pc:chgData name="Palina Vilava" userId="2da16f30-436a-4d99-a599-a4b0cba3622b" providerId="ADAL" clId="{29E84A5E-7045-7349-8EB9-E37DA956361E}" dt="2021-04-07T11:45:28.812" v="36" actId="6014"/>
          <pc:sldLayoutMkLst>
            <pc:docMk/>
            <pc:sldMasterMk cId="6025338" sldId="2147483717"/>
            <pc:sldLayoutMk cId="2700087433" sldId="2147483741"/>
          </pc:sldLayoutMkLst>
        </pc:sldLayoutChg>
        <pc:sldLayoutChg chg="mod">
          <pc:chgData name="Palina Vilava" userId="2da16f30-436a-4d99-a599-a4b0cba3622b" providerId="ADAL" clId="{29E84A5E-7045-7349-8EB9-E37DA956361E}" dt="2021-04-07T11:46:24.279" v="40" actId="6014"/>
          <pc:sldLayoutMkLst>
            <pc:docMk/>
            <pc:sldMasterMk cId="6025338" sldId="2147483717"/>
            <pc:sldLayoutMk cId="1202495231" sldId="2147483742"/>
          </pc:sldLayoutMkLst>
        </pc:sldLayoutChg>
        <pc:sldLayoutChg chg="mod">
          <pc:chgData name="Palina Vilava" userId="2da16f30-436a-4d99-a599-a4b0cba3622b" providerId="ADAL" clId="{29E84A5E-7045-7349-8EB9-E37DA956361E}" dt="2021-04-07T11:43:36.884" v="32" actId="6014"/>
          <pc:sldLayoutMkLst>
            <pc:docMk/>
            <pc:sldMasterMk cId="6025338" sldId="2147483717"/>
            <pc:sldLayoutMk cId="3075079838" sldId="2147483743"/>
          </pc:sldLayoutMkLst>
        </pc:sldLayoutChg>
        <pc:sldLayoutChg chg="mod">
          <pc:chgData name="Palina Vilava" userId="2da16f30-436a-4d99-a599-a4b0cba3622b" providerId="ADAL" clId="{29E84A5E-7045-7349-8EB9-E37DA956361E}" dt="2021-04-07T11:42:52.238" v="30" actId="6014"/>
          <pc:sldLayoutMkLst>
            <pc:docMk/>
            <pc:sldMasterMk cId="6025338" sldId="2147483717"/>
            <pc:sldLayoutMk cId="854095972" sldId="2147483744"/>
          </pc:sldLayoutMkLst>
        </pc:sldLayoutChg>
        <pc:sldLayoutChg chg="mod">
          <pc:chgData name="Palina Vilava" userId="2da16f30-436a-4d99-a599-a4b0cba3622b" providerId="ADAL" clId="{29E84A5E-7045-7349-8EB9-E37DA956361E}" dt="2021-04-07T11:45:02.058" v="35" actId="6014"/>
          <pc:sldLayoutMkLst>
            <pc:docMk/>
            <pc:sldMasterMk cId="6025338" sldId="2147483717"/>
            <pc:sldLayoutMk cId="607523831" sldId="2147483745"/>
          </pc:sldLayoutMkLst>
        </pc:sldLayoutChg>
        <pc:sldLayoutChg chg="mod">
          <pc:chgData name="Palina Vilava" userId="2da16f30-436a-4d99-a599-a4b0cba3622b" providerId="ADAL" clId="{29E84A5E-7045-7349-8EB9-E37DA956361E}" dt="2021-04-07T11:46:42.567" v="41" actId="6014"/>
          <pc:sldLayoutMkLst>
            <pc:docMk/>
            <pc:sldMasterMk cId="6025338" sldId="2147483717"/>
            <pc:sldLayoutMk cId="21247453" sldId="2147483746"/>
          </pc:sldLayoutMkLst>
        </pc:sldLayoutChg>
        <pc:sldLayoutChg chg="mod">
          <pc:chgData name="Palina Vilava" userId="2da16f30-436a-4d99-a599-a4b0cba3622b" providerId="ADAL" clId="{29E84A5E-7045-7349-8EB9-E37DA956361E}" dt="2021-04-07T11:47:06.191" v="43" actId="6014"/>
          <pc:sldLayoutMkLst>
            <pc:docMk/>
            <pc:sldMasterMk cId="6025338" sldId="2147483717"/>
            <pc:sldLayoutMk cId="1088340687" sldId="2147483747"/>
          </pc:sldLayoutMkLst>
        </pc:sldLayoutChg>
        <pc:sldLayoutChg chg="mod">
          <pc:chgData name="Palina Vilava" userId="2da16f30-436a-4d99-a599-a4b0cba3622b" providerId="ADAL" clId="{29E84A5E-7045-7349-8EB9-E37DA956361E}" dt="2021-04-07T11:47:14.156" v="44" actId="6014"/>
          <pc:sldLayoutMkLst>
            <pc:docMk/>
            <pc:sldMasterMk cId="6025338" sldId="2147483717"/>
            <pc:sldLayoutMk cId="2713037627" sldId="2147483748"/>
          </pc:sldLayoutMkLst>
        </pc:sldLayoutChg>
        <pc:sldLayoutChg chg="mod">
          <pc:chgData name="Palina Vilava" userId="2da16f30-436a-4d99-a599-a4b0cba3622b" providerId="ADAL" clId="{29E84A5E-7045-7349-8EB9-E37DA956361E}" dt="2021-04-07T11:47:25.664" v="46" actId="6014"/>
          <pc:sldLayoutMkLst>
            <pc:docMk/>
            <pc:sldMasterMk cId="6025338" sldId="2147483717"/>
            <pc:sldLayoutMk cId="363397111" sldId="2147483749"/>
          </pc:sldLayoutMkLst>
        </pc:sldLayoutChg>
        <pc:sldLayoutChg chg="mod">
          <pc:chgData name="Palina Vilava" userId="2da16f30-436a-4d99-a599-a4b0cba3622b" providerId="ADAL" clId="{29E84A5E-7045-7349-8EB9-E37DA956361E}" dt="2021-04-07T11:43:15.176" v="31" actId="6014"/>
          <pc:sldLayoutMkLst>
            <pc:docMk/>
            <pc:sldMasterMk cId="6025338" sldId="2147483717"/>
            <pc:sldLayoutMk cId="4024236537" sldId="2147483755"/>
          </pc:sldLayoutMkLst>
        </pc:sldLayoutChg>
        <pc:sldLayoutChg chg="mod">
          <pc:chgData name="Palina Vilava" userId="2da16f30-436a-4d99-a599-a4b0cba3622b" providerId="ADAL" clId="{29E84A5E-7045-7349-8EB9-E37DA956361E}" dt="2021-04-07T11:43:53.573" v="33" actId="6014"/>
          <pc:sldLayoutMkLst>
            <pc:docMk/>
            <pc:sldMasterMk cId="6025338" sldId="2147483717"/>
            <pc:sldLayoutMk cId="2197146" sldId="2147483756"/>
          </pc:sldLayoutMkLst>
        </pc:sldLayoutChg>
        <pc:sldLayoutChg chg="mod">
          <pc:chgData name="Palina Vilava" userId="2da16f30-436a-4d99-a599-a4b0cba3622b" providerId="ADAL" clId="{29E84A5E-7045-7349-8EB9-E37DA956361E}" dt="2021-04-07T11:42:42.275" v="29" actId="6014"/>
          <pc:sldLayoutMkLst>
            <pc:docMk/>
            <pc:sldMasterMk cId="6025338" sldId="2147483717"/>
            <pc:sldLayoutMk cId="96996155" sldId="2147483762"/>
          </pc:sldLayoutMkLst>
        </pc:sldLayoutChg>
        <pc:sldLayoutChg chg="addSp delSp modSp add mod modTransition">
          <pc:chgData name="Palina Vilava" userId="2da16f30-436a-4d99-a599-a4b0cba3622b" providerId="ADAL" clId="{29E84A5E-7045-7349-8EB9-E37DA956361E}" dt="2021-04-07T11:48:55.966" v="71" actId="1036"/>
          <pc:sldLayoutMkLst>
            <pc:docMk/>
            <pc:sldMasterMk cId="6025338" sldId="2147483717"/>
            <pc:sldLayoutMk cId="951812729" sldId="2147483763"/>
          </pc:sldLayoutMkLst>
          <pc:spChg chg="mod">
            <ac:chgData name="Palina Vilava" userId="2da16f30-436a-4d99-a599-a4b0cba3622b" providerId="ADAL" clId="{29E84A5E-7045-7349-8EB9-E37DA956361E}" dt="2021-04-07T11:48:29.909" v="50" actId="1076"/>
            <ac:spMkLst>
              <pc:docMk/>
              <pc:sldMasterMk cId="6025338" sldId="2147483717"/>
              <pc:sldLayoutMk cId="951812729" sldId="2147483763"/>
              <ac:spMk id="2" creationId="{072D1CE3-09AB-4B8F-B4EA-802DA1F8168A}"/>
            </ac:spMkLst>
          </pc:spChg>
          <pc:spChg chg="mod">
            <ac:chgData name="Palina Vilava" userId="2da16f30-436a-4d99-a599-a4b0cba3622b" providerId="ADAL" clId="{29E84A5E-7045-7349-8EB9-E37DA956361E}" dt="2021-04-07T11:48:47.200" v="55" actId="14100"/>
            <ac:spMkLst>
              <pc:docMk/>
              <pc:sldMasterMk cId="6025338" sldId="2147483717"/>
              <pc:sldLayoutMk cId="951812729" sldId="2147483763"/>
              <ac:spMk id="3" creationId="{BDF03CD9-50C7-44B7-B928-FC1A6F91398C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6" creationId="{1633460F-F216-4161-81D4-61770D44485A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9" creationId="{183A137D-51C1-42BD-8E6A-5A17CA8E69F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0" creationId="{788F9D7D-61B7-4023-A90A-331ABB6016CE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1" creationId="{B5F31C29-0270-444C-AB5B-F5F8275A4E72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2" creationId="{0B6A5DF8-022B-46A9-9257-DAA098142E5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3" creationId="{7CF17201-04E3-48ED-9077-B42ECD88DB79}"/>
            </ac:spMkLst>
          </pc:spChg>
          <pc:spChg chg="add mod">
            <ac:chgData name="Palina Vilava" userId="2da16f30-436a-4d99-a599-a4b0cba3622b" providerId="ADAL" clId="{29E84A5E-7045-7349-8EB9-E37DA956361E}" dt="2021-04-07T11:48:43.733" v="54"/>
            <ac:spMkLst>
              <pc:docMk/>
              <pc:sldMasterMk cId="6025338" sldId="2147483717"/>
              <pc:sldLayoutMk cId="951812729" sldId="2147483763"/>
              <ac:spMk id="14" creationId="{D26DCF78-A14C-7743-94BB-7E13C2AD8622}"/>
            </ac:spMkLst>
          </pc:spChg>
          <pc:cxnChg chg="del">
            <ac:chgData name="Palina Vilava" userId="2da16f30-436a-4d99-a599-a4b0cba3622b" providerId="ADAL" clId="{29E84A5E-7045-7349-8EB9-E37DA956361E}" dt="2021-04-07T11:48:43.048" v="53" actId="478"/>
            <ac:cxnSpMkLst>
              <pc:docMk/>
              <pc:sldMasterMk cId="6025338" sldId="2147483717"/>
              <pc:sldLayoutMk cId="951812729" sldId="2147483763"/>
              <ac:cxnSpMk id="15" creationId="{654B6A1A-ED6A-490A-AA56-15684042F07D}"/>
            </ac:cxnSpMkLst>
          </pc:cxnChg>
        </pc:sldLayoutChg>
        <pc:sldLayoutChg chg="addSp delSp modSp new mod setBg">
          <pc:chgData name="Palina Vilava" userId="2da16f30-436a-4d99-a599-a4b0cba3622b" providerId="ADAL" clId="{29E84A5E-7045-7349-8EB9-E37DA956361E}" dt="2021-04-07T11:54:21.629" v="112" actId="208"/>
          <pc:sldLayoutMkLst>
            <pc:docMk/>
            <pc:sldMasterMk cId="6025338" sldId="2147483717"/>
            <pc:sldLayoutMk cId="1550210797" sldId="2147483764"/>
          </pc:sldLayoutMkLst>
          <pc:spChg chg="del">
            <ac:chgData name="Palina Vilava" userId="2da16f30-436a-4d99-a599-a4b0cba3622b" providerId="ADAL" clId="{29E84A5E-7045-7349-8EB9-E37DA956361E}" dt="2021-04-07T11:51:09.962" v="74" actId="478"/>
            <ac:spMkLst>
              <pc:docMk/>
              <pc:sldMasterMk cId="6025338" sldId="2147483717"/>
              <pc:sldLayoutMk cId="1550210797" sldId="2147483764"/>
              <ac:spMk id="2" creationId="{E5B9B13E-8BAF-BF4C-BD87-150C944FB29D}"/>
            </ac:spMkLst>
          </pc:spChg>
          <pc:spChg chg="add mod">
            <ac:chgData name="Palina Vilava" userId="2da16f30-436a-4d99-a599-a4b0cba3622b" providerId="ADAL" clId="{29E84A5E-7045-7349-8EB9-E37DA956361E}" dt="2021-04-07T11:52:58.437" v="106" actId="1076"/>
            <ac:spMkLst>
              <pc:docMk/>
              <pc:sldMasterMk cId="6025338" sldId="2147483717"/>
              <pc:sldLayoutMk cId="1550210797" sldId="2147483764"/>
              <ac:spMk id="4" creationId="{952A47A2-EF74-7B4A-948B-354D8CBA8096}"/>
            </ac:spMkLst>
          </pc:spChg>
          <pc:spChg chg="add mod">
            <ac:chgData name="Palina Vilava" userId="2da16f30-436a-4d99-a599-a4b0cba3622b" providerId="ADAL" clId="{29E84A5E-7045-7349-8EB9-E37DA956361E}" dt="2021-04-07T11:54:21.629" v="112" actId="208"/>
            <ac:spMkLst>
              <pc:docMk/>
              <pc:sldMasterMk cId="6025338" sldId="2147483717"/>
              <pc:sldLayoutMk cId="1550210797" sldId="2147483764"/>
              <ac:spMk id="5" creationId="{5C14BDE5-32F5-E643-A4FF-D09A52DA71E1}"/>
            </ac:spMkLst>
          </pc:spChg>
          <pc:spChg chg="add mod">
            <ac:chgData name="Palina Vilava" userId="2da16f30-436a-4d99-a599-a4b0cba3622b" providerId="ADAL" clId="{29E84A5E-7045-7349-8EB9-E37DA956361E}" dt="2021-04-07T11:52:44.434" v="99" actId="1076"/>
            <ac:spMkLst>
              <pc:docMk/>
              <pc:sldMasterMk cId="6025338" sldId="2147483717"/>
              <pc:sldLayoutMk cId="1550210797" sldId="2147483764"/>
              <ac:spMk id="6" creationId="{B01F7317-9450-7F4E-8CF4-A6FAE6DBDD15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7" creationId="{2FDF0298-E8CF-A643-8536-B75D08B36C93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8" creationId="{629CB466-9388-1645-92DD-67229A4AFD12}"/>
            </ac:spMkLst>
          </pc:spChg>
          <pc:picChg chg="add mod">
            <ac:chgData name="Palina Vilava" userId="2da16f30-436a-4d99-a599-a4b0cba3622b" providerId="ADAL" clId="{29E84A5E-7045-7349-8EB9-E37DA956361E}" dt="2021-04-07T11:52:56.796" v="105" actId="1076"/>
            <ac:picMkLst>
              <pc:docMk/>
              <pc:sldMasterMk cId="6025338" sldId="2147483717"/>
              <pc:sldLayoutMk cId="1550210797" sldId="2147483764"/>
              <ac:picMk id="3" creationId="{631137FB-F149-DD41-B765-24A58A85DED8}"/>
            </ac:picMkLst>
          </pc:picChg>
        </pc:sldLayoutChg>
      </pc:sldMasterChg>
      <pc:sldMasterChg chg="modSldLayout">
        <pc:chgData name="Palina Vilava" userId="2da16f30-436a-4d99-a599-a4b0cba3622b" providerId="ADAL" clId="{29E84A5E-7045-7349-8EB9-E37DA956361E}" dt="2021-04-07T11:36:11.132" v="13"/>
        <pc:sldMasterMkLst>
          <pc:docMk/>
          <pc:sldMasterMk cId="6025338" sldId="2147483763"/>
        </pc:sldMasterMkLst>
        <pc:sldLayoutChg chg="addSp delSp modSp mod">
          <pc:chgData name="Palina Vilava" userId="2da16f30-436a-4d99-a599-a4b0cba3622b" providerId="ADAL" clId="{29E84A5E-7045-7349-8EB9-E37DA956361E}" dt="2021-04-07T11:35:40.398" v="9" actId="1038"/>
          <pc:sldLayoutMkLst>
            <pc:docMk/>
            <pc:sldMasterMk cId="6025338" sldId="2147483717"/>
            <pc:sldLayoutMk cId="3493115450" sldId="2147483764"/>
          </pc:sldLayoutMkLst>
          <pc:spChg chg="add mod">
            <ac:chgData name="Palina Vilava" userId="2da16f30-436a-4d99-a599-a4b0cba3622b" providerId="ADAL" clId="{29E84A5E-7045-7349-8EB9-E37DA956361E}" dt="2021-04-07T11:35:40.398" v="9" actId="1038"/>
            <ac:spMkLst>
              <pc:docMk/>
              <pc:sldMasterMk cId="6025338" sldId="2147483717"/>
              <pc:sldLayoutMk cId="3493115450" sldId="2147483764"/>
              <ac:spMk id="3" creationId="{81FA7817-3B6C-3F4A-B7B9-1C24248B02A6}"/>
            </ac:spMkLst>
          </pc:spChg>
          <pc:spChg chg="del mod">
            <ac:chgData name="Palina Vilava" userId="2da16f30-436a-4d99-a599-a4b0cba3622b" providerId="ADAL" clId="{29E84A5E-7045-7349-8EB9-E37DA956361E}" dt="2021-04-07T11:35:25.313" v="4" actId="478"/>
            <ac:spMkLst>
              <pc:docMk/>
              <pc:sldMasterMk cId="6025338" sldId="2147483717"/>
              <pc:sldLayoutMk cId="3493115450" sldId="2147483764"/>
              <ac:spMk id="5" creationId="{A2159C2A-0FC8-422F-92E4-B92935AAE5A0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05.324" v="11"/>
          <pc:sldLayoutMkLst>
            <pc:docMk/>
            <pc:sldMasterMk cId="6025338" sldId="2147483717"/>
            <pc:sldLayoutMk cId="3812010030" sldId="2147483765"/>
          </pc:sldLayoutMkLst>
          <pc:spChg chg="add mod">
            <ac:chgData name="Palina Vilava" userId="2da16f30-436a-4d99-a599-a4b0cba3622b" providerId="ADAL" clId="{29E84A5E-7045-7349-8EB9-E37DA956361E}" dt="2021-04-07T11:36:05.324" v="11"/>
            <ac:spMkLst>
              <pc:docMk/>
              <pc:sldMasterMk cId="6025338" sldId="2147483717"/>
              <pc:sldLayoutMk cId="3812010030" sldId="2147483765"/>
              <ac:spMk id="8" creationId="{FB842CEE-8A53-0D42-A72B-7D63B1ED35C4}"/>
            </ac:spMkLst>
          </pc:spChg>
          <pc:spChg chg="del">
            <ac:chgData name="Palina Vilava" userId="2da16f30-436a-4d99-a599-a4b0cba3622b" providerId="ADAL" clId="{29E84A5E-7045-7349-8EB9-E37DA956361E}" dt="2021-04-07T11:36:04.744" v="10" actId="478"/>
            <ac:spMkLst>
              <pc:docMk/>
              <pc:sldMasterMk cId="6025338" sldId="2147483717"/>
              <pc:sldLayoutMk cId="3812010030" sldId="2147483765"/>
              <ac:spMk id="10" creationId="{D3506A5C-D398-4F6C-BA3C-D23DAEA64409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11.132" v="13"/>
          <pc:sldLayoutMkLst>
            <pc:docMk/>
            <pc:sldMasterMk cId="6025338" sldId="2147483717"/>
            <pc:sldLayoutMk cId="2065613061" sldId="2147483766"/>
          </pc:sldLayoutMkLst>
          <pc:spChg chg="del">
            <ac:chgData name="Palina Vilava" userId="2da16f30-436a-4d99-a599-a4b0cba3622b" providerId="ADAL" clId="{29E84A5E-7045-7349-8EB9-E37DA956361E}" dt="2021-04-07T11:36:10.559" v="12" actId="478"/>
            <ac:spMkLst>
              <pc:docMk/>
              <pc:sldMasterMk cId="6025338" sldId="2147483717"/>
              <pc:sldLayoutMk cId="2065613061" sldId="2147483766"/>
              <ac:spMk id="5" creationId="{A2159C2A-0FC8-422F-92E4-B92935AAE5A0}"/>
            </ac:spMkLst>
          </pc:spChg>
          <pc:spChg chg="add mod">
            <ac:chgData name="Palina Vilava" userId="2da16f30-436a-4d99-a599-a4b0cba3622b" providerId="ADAL" clId="{29E84A5E-7045-7349-8EB9-E37DA956361E}" dt="2021-04-07T11:36:11.132" v="13"/>
            <ac:spMkLst>
              <pc:docMk/>
              <pc:sldMasterMk cId="6025338" sldId="2147483717"/>
              <pc:sldLayoutMk cId="2065613061" sldId="2147483766"/>
              <ac:spMk id="7" creationId="{D6769452-030B-5548-B575-999D639F6D2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3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2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115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9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916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105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26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108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9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1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6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409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07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752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08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61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9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6920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37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249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340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37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17323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54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88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8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550210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2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156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2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2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57" r:id="rId10"/>
    <p:sldLayoutId id="2147483760" r:id="rId11"/>
    <p:sldLayoutId id="2147483727" r:id="rId12"/>
    <p:sldLayoutId id="2147483729" r:id="rId13"/>
    <p:sldLayoutId id="2147483751" r:id="rId14"/>
    <p:sldLayoutId id="2147483758" r:id="rId15"/>
    <p:sldLayoutId id="2147483740" r:id="rId16"/>
    <p:sldLayoutId id="2147483766" r:id="rId17"/>
    <p:sldLayoutId id="2147483738" r:id="rId18"/>
    <p:sldLayoutId id="2147483736" r:id="rId19"/>
    <p:sldLayoutId id="2147483765" r:id="rId20"/>
    <p:sldLayoutId id="2147483744" r:id="rId21"/>
    <p:sldLayoutId id="2147483762" r:id="rId22"/>
    <p:sldLayoutId id="2147483755" r:id="rId23"/>
    <p:sldLayoutId id="2147483743" r:id="rId24"/>
    <p:sldLayoutId id="2147483756" r:id="rId25"/>
    <p:sldLayoutId id="2147483734" r:id="rId26"/>
    <p:sldLayoutId id="2147483745" r:id="rId27"/>
    <p:sldLayoutId id="2147483741" r:id="rId28"/>
    <p:sldLayoutId id="2147483735" r:id="rId29"/>
    <p:sldLayoutId id="2147483737" r:id="rId30"/>
    <p:sldLayoutId id="2147483739" r:id="rId31"/>
    <p:sldLayoutId id="2147483767" r:id="rId32"/>
    <p:sldLayoutId id="2147483742" r:id="rId33"/>
    <p:sldLayoutId id="2147483746" r:id="rId34"/>
    <p:sldLayoutId id="2147483732" r:id="rId35"/>
    <p:sldLayoutId id="2147483747" r:id="rId36"/>
    <p:sldLayoutId id="2147483748" r:id="rId37"/>
    <p:sldLayoutId id="2147483749" r:id="rId38"/>
    <p:sldLayoutId id="2147483754" r:id="rId39"/>
    <p:sldLayoutId id="2147483759" r:id="rId40"/>
    <p:sldLayoutId id="2147483761" r:id="rId41"/>
    <p:sldLayoutId id="2147483764" r:id="rId42"/>
    <p:sldLayoutId id="2147483750" r:id="rId43"/>
    <p:sldLayoutId id="2147483763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 userDrawn="1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 userDrawn="1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 userDrawn="1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:5000/api-doc#/Users/AuthController_login" TargetMode="Externa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9F29E83F-7728-4079-ABE9-3827124A3C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E665-95EF-7C44-9386-81441B656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8A66-7877-3B41-B6B6-945CAC542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Nyíregyháza – 202</a:t>
            </a:r>
            <a:r>
              <a:rPr lang="en-US" dirty="0"/>
              <a:t>4</a:t>
            </a:r>
            <a:r>
              <a:rPr lang="hu-HU" dirty="0"/>
              <a:t>/05/0</a:t>
            </a:r>
            <a:r>
              <a:rPr lang="en-US" dirty="0"/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BB777-E3A7-3349-B820-C2E473EC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4" y="1965961"/>
            <a:ext cx="8837634" cy="2215991"/>
          </a:xfrm>
        </p:spPr>
        <p:txBody>
          <a:bodyPr/>
          <a:lstStyle/>
          <a:p>
            <a:r>
              <a:rPr lang="hu-HU" sz="7200" dirty="0">
                <a:latin typeface="Star Jedi Hollow" panose="040B0000000000000000" pitchFamily="82" charset="0"/>
              </a:rPr>
              <a:t>Form handling</a:t>
            </a:r>
            <a:br>
              <a:rPr lang="hu-HU" sz="7200" dirty="0">
                <a:latin typeface="Star Jedi Hollow" panose="040B0000000000000000" pitchFamily="82" charset="0"/>
              </a:rPr>
            </a:br>
            <a:r>
              <a:rPr lang="hu-HU" sz="7200" dirty="0">
                <a:latin typeface="Star Jedi Hollow" panose="040B0000000000000000" pitchFamily="82" charset="0"/>
              </a:rPr>
              <a:t>and Mutation</a:t>
            </a:r>
            <a:endParaRPr lang="en-US" sz="7200" dirty="0">
              <a:latin typeface="Star Jedi Hollow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7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A3AD0-C00F-4534-9004-529A0AC51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</a:t>
            </a:r>
            <a:r>
              <a:rPr lang="en-US" dirty="0"/>
              <a:t>S</a:t>
            </a:r>
            <a:r>
              <a:rPr lang="hu-HU" dirty="0"/>
              <a:t> – 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C67AC-3AC7-44B2-9882-B75705B9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Apply 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200A7-7B6E-4C25-8734-0A9307DEB301}"/>
              </a:ext>
            </a:extLst>
          </p:cNvPr>
          <p:cNvSpPr txBox="1"/>
          <p:nvPr/>
        </p:nvSpPr>
        <p:spPr>
          <a:xfrm>
            <a:off x="457200" y="1083986"/>
            <a:ext cx="5348796" cy="166199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 validation rules with Yup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Apply changes to MovieForm component: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useFormik hook or Formik element (context)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Add error messages and connect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Disable the submit button when needed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8E4CB-3EB0-4FB5-B4DC-7219CC982911}"/>
              </a:ext>
            </a:extLst>
          </p:cNvPr>
          <p:cNvSpPr txBox="1"/>
          <p:nvPr/>
        </p:nvSpPr>
        <p:spPr>
          <a:xfrm>
            <a:off x="6178857" y="127181"/>
            <a:ext cx="590365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movieFormValidationSchema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title: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insert title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vote_average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be at least 0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be at max 10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poster_path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add a poster path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Invalid path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overview: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define movie overview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genres: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ensure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at least one genre to proceed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at least one genre to proceed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at least one genre to proceed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runtime: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 the length of the movie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 the length of the movie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be a positive value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release_date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define the release date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3F320-89F1-42F4-9708-71046C35AAF7}"/>
              </a:ext>
            </a:extLst>
          </p:cNvPr>
          <p:cNvSpPr txBox="1"/>
          <p:nvPr/>
        </p:nvSpPr>
        <p:spPr>
          <a:xfrm>
            <a:off x="6178857" y="3555481"/>
            <a:ext cx="590365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handleReset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setFieldValue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{...},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try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  if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},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onReset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onCancel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validationSchema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movieValidationSchema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2" name="Picture 11" descr="A picture containing stuffed&#10;&#10;Description automatically generated">
            <a:extLst>
              <a:ext uri="{FF2B5EF4-FFF2-40B4-BE49-F238E27FC236}">
                <a16:creationId xmlns:a16="http://schemas.microsoft.com/office/drawing/2014/main" id="{65D32537-939C-4608-959C-AA541E47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71" y="5283832"/>
            <a:ext cx="2215025" cy="15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799FC-5F59-B3C3-0A5C-4742C7892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Exercises -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3E21D-C4DA-F55D-FC53-BEF99C95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DBE32-C8B5-08B1-01B3-6E616246CB20}"/>
              </a:ext>
            </a:extLst>
          </p:cNvPr>
          <p:cNvSpPr txBox="1"/>
          <p:nvPr/>
        </p:nvSpPr>
        <p:spPr>
          <a:xfrm>
            <a:off x="457200" y="1083986"/>
            <a:ext cx="5348796" cy="193899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 a feedback when submitted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Depending on submit result set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ADDED – when successfully added a new movie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UPDATED – when modifications were saved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– if anything happened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an icon and a meaningful message based on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68509-7A27-4106-6BA1-41995E60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63" y="4843203"/>
            <a:ext cx="1769277" cy="1783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BF5E2-6E87-967F-C24E-CA1B916FF5C3}"/>
              </a:ext>
            </a:extLst>
          </p:cNvPr>
          <p:cNvSpPr txBox="1"/>
          <p:nvPr/>
        </p:nvSpPr>
        <p:spPr>
          <a:xfrm>
            <a:off x="6260193" y="240372"/>
            <a:ext cx="5638800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MovieEditorFeedback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MovieEditorFeedbackProps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statusText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(()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  return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 during save, please try again'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return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ADDED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?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 movie has been added to database’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 movie has been successfully updated’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})();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VStack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IconButton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as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icon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CloseIcon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aria-label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‘’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text.highlighted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color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text.default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"50%"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"3xl"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"2.1334em"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"2.1334em"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/&gt;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) : (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doneIcon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"4em"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)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"4xl"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textTransform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"uppercase"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Hoppá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Gratulálunk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"xl"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"15em"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"center"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statusText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VStack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5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8">
            <a:extLst>
              <a:ext uri="{FF2B5EF4-FFF2-40B4-BE49-F238E27FC236}">
                <a16:creationId xmlns:a16="http://schemas.microsoft.com/office/drawing/2014/main" id="{8CAB0A50-269B-4537-BE69-45B12B9C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AF0B35-593D-4633-8EEC-71381430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9960"/>
            <a:ext cx="5530850" cy="3323987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May the force be with you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CF14C4-16A5-4980-85BA-25A8F0F9A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7338" y="2286000"/>
            <a:ext cx="3827462" cy="257250"/>
          </a:xfrm>
        </p:spPr>
        <p:txBody>
          <a:bodyPr/>
          <a:lstStyle/>
          <a:p>
            <a:r>
              <a:rPr lang="hu-HU" dirty="0"/>
              <a:t>For more information, contact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77009E-38D1-4C2B-8752-4DEA825C0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E740-719E-4FAA-969A-E5A161443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Senior Software Engineer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65EC7-8E1E-4B63-AA57-DD2D1F35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jozsef_gal@epam.com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1CC3-0093-43D9-AA97-2DDC9372B426}"/>
              </a:ext>
            </a:extLst>
          </p:cNvPr>
          <p:cNvSpPr/>
          <p:nvPr/>
        </p:nvSpPr>
        <p:spPr bwMode="auto">
          <a:xfrm>
            <a:off x="8905009" y="4424205"/>
            <a:ext cx="3293500" cy="241945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softEdge rad="304800"/>
          </a:effectLst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1FFE50-5331-4E43-8B89-B385738B2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7338" y="4572000"/>
            <a:ext cx="3827462" cy="852990"/>
          </a:xfrm>
        </p:spPr>
        <p:txBody>
          <a:bodyPr/>
          <a:lstStyle/>
          <a:p>
            <a:r>
              <a:rPr lang="hu-HU" dirty="0"/>
              <a:t>EPAM Debrecen</a:t>
            </a:r>
          </a:p>
          <a:p>
            <a:r>
              <a:rPr lang="hu-HU" dirty="0"/>
              <a:t>Tüzér street 4.</a:t>
            </a:r>
          </a:p>
          <a:p>
            <a:r>
              <a:rPr lang="hu-HU" dirty="0"/>
              <a:t>HU-4028 Debrecen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847C9-0D52-4374-A7F0-FFE67330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3E6FFD-B8E3-4536-9AC4-4F138CD28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01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9BA03-C2F8-4604-A541-3DEE350E3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02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3D1C3E-9600-42BA-8AF9-C268FE73A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6CE8E5-654D-42D6-835E-DBC07BF22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Exercises – part I</a:t>
            </a:r>
            <a:endParaRPr lang="en-US" dirty="0"/>
          </a:p>
        </p:txBody>
      </p:sp>
      <p:pic>
        <p:nvPicPr>
          <p:cNvPr id="20" name="Picture 19" descr="A picture containing text, furniture, mat&#10;&#10;Description automatically generated">
            <a:extLst>
              <a:ext uri="{FF2B5EF4-FFF2-40B4-BE49-F238E27FC236}">
                <a16:creationId xmlns:a16="http://schemas.microsoft.com/office/drawing/2014/main" id="{3ABADC39-D038-41D6-9138-FD599AC32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0" y="2300316"/>
            <a:ext cx="2351393" cy="157929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F5E9A-E788-9B52-C74E-8B8A31EF3D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7A7A6-C03F-A4AC-3A54-2EE183943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9DB767A-753F-951A-E4C4-2193FA2DC8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339DD6-0A4A-7EEF-0021-B02D2833D4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46306375-5D49-4E73-A526-1A003F7241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9309377-F619-4E9D-9622-3B06C836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Formik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18061C-DAAA-48F7-A87A-4630D2787D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 data handling in an easy way</a:t>
            </a:r>
            <a:endParaRPr lang="en-US" dirty="0"/>
          </a:p>
        </p:txBody>
      </p:sp>
      <p:pic>
        <p:nvPicPr>
          <p:cNvPr id="3" name="Picture 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0FF76FE3-F18C-4863-9012-7E06B9D9B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32" y="4972020"/>
            <a:ext cx="3031401" cy="1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87D37-2FFB-4BB6-8FB6-20950AD134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/>
              <a:t>Formik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E316E9-7D79-4EB6-8833-6CE59AD8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Problems when working with form 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BF1D2-3D2B-49CC-B9D9-B7FB517DD8CA}"/>
              </a:ext>
            </a:extLst>
          </p:cNvPr>
          <p:cNvSpPr txBox="1"/>
          <p:nvPr/>
        </p:nvSpPr>
        <p:spPr>
          <a:xfrm>
            <a:off x="457200" y="1083986"/>
            <a:ext cx="5280734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Data representation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Separate logic from 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Validation issues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Repetitive work in different fields – tracking values, visited, updated fields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Form state: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Local only and unique in each different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Saving to Redux is an overkill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React: state represents what you see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useState is not the best to work with large 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useReducer</a:t>
            </a:r>
            <a:r>
              <a:rPr lang="en-US" dirty="0"/>
              <a:t> may work better, but still a lot of repetitive steps are needed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Values has to be followed – usually onChange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" name="Picture 9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AD57061B-04A6-4EA9-ABD0-03C4F4BF0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6" y="457200"/>
            <a:ext cx="5280734" cy="39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0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60D9C-7E71-4ED4-A3B8-74051075C2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109B1-30B9-4952-A5DD-FD7B5A97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31E09-11A2-4ACF-BB4B-BEB23F645AB3}"/>
              </a:ext>
            </a:extLst>
          </p:cNvPr>
          <p:cNvSpPr txBox="1"/>
          <p:nvPr/>
        </p:nvSpPr>
        <p:spPr>
          <a:xfrm>
            <a:off x="457200" y="1083986"/>
            <a:ext cx="5280734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Helps you out in the 3 most annoying part: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Getting values in and out of form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Validation and error messages (with Yup)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Why not</a:t>
            </a:r>
            <a:r>
              <a:rPr lang="en-US" dirty="0"/>
              <a:t> context or</a:t>
            </a:r>
            <a:r>
              <a:rPr lang="hu-HU" dirty="0"/>
              <a:t> redux (redux-form)?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Tracking data on this level is not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Would call reducer multiple times on each keystroke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Disadvantages: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Optimization is highly needed in large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Alternative: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React-hook-form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E5877-C882-472A-9BEB-67074179420C}"/>
              </a:ext>
            </a:extLst>
          </p:cNvPr>
          <p:cNvSpPr txBox="1"/>
          <p:nvPr/>
        </p:nvSpPr>
        <p:spPr>
          <a:xfrm>
            <a:off x="6454068" y="344347"/>
            <a:ext cx="5280734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Basic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Any place in your app!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'Required'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!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A-Z0-9._%+-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+\.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{2,}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'Invalid email address'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Submit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Picture 7" descr="A picture containing player, red, tool, hitting&#10;&#10;Description automatically generated">
            <a:extLst>
              <a:ext uri="{FF2B5EF4-FFF2-40B4-BE49-F238E27FC236}">
                <a16:creationId xmlns:a16="http://schemas.microsoft.com/office/drawing/2014/main" id="{285F821C-CEFC-4B72-80C8-1DDB89ED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549">
            <a:off x="3851375" y="1128952"/>
            <a:ext cx="4524762" cy="45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7BFD3AB-8589-478D-977F-FB3177A30E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AFDC8E-8C24-45FC-881B-5AAD46F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2310"/>
            <a:ext cx="9645587" cy="923330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Exercise</a:t>
            </a:r>
            <a:r>
              <a:rPr lang="en-US" dirty="0">
                <a:latin typeface="Star Jedi Hollow" panose="040B0000000000000000" pitchFamily="82" charset="0"/>
              </a:rPr>
              <a:t>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81932-0DC3-495D-A262-19FBD651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8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ABBD7-427F-475E-7835-CCCCEB0EE1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ExerciseS</a:t>
            </a:r>
            <a:r>
              <a:rPr lang="en-US" dirty="0"/>
              <a:t> -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2F475-DEE5-0FCA-E310-1A2C09F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used to form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04827-8192-6072-02DD-4EFB0F48D6C6}"/>
              </a:ext>
            </a:extLst>
          </p:cNvPr>
          <p:cNvSpPr txBox="1"/>
          <p:nvPr/>
        </p:nvSpPr>
        <p:spPr>
          <a:xfrm>
            <a:off x="457200" y="1083986"/>
            <a:ext cx="5348796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 to week-12 start directory </a:t>
            </a: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Start the project together with </a:t>
            </a:r>
            <a:r>
              <a:rPr lang="en-US" dirty="0" err="1"/>
              <a:t>MoviesAPI</a:t>
            </a:r>
            <a:r>
              <a:rPr lang="en-US" dirty="0"/>
              <a:t> backend</a:t>
            </a:r>
            <a:endParaRPr lang="hu-HU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Add dependencies: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formik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yup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login form: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login</a:t>
            </a:r>
            <a:r>
              <a:rPr lang="hu-HU" dirty="0"/>
              <a:t>/</a:t>
            </a:r>
            <a:r>
              <a:rPr lang="en-US" dirty="0"/>
              <a:t>login</a:t>
            </a:r>
            <a:r>
              <a:rPr lang="hu-HU" dirty="0"/>
              <a:t>-form.tsx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 internal state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field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</a:t>
            </a:r>
            <a:r>
              <a:rPr lang="en-US" dirty="0" err="1"/>
              <a:t>formik</a:t>
            </a:r>
            <a:r>
              <a:rPr lang="en-US" dirty="0"/>
              <a:t> with </a:t>
            </a:r>
            <a:r>
              <a:rPr lang="en-US" dirty="0" err="1"/>
              <a:t>useFormik</a:t>
            </a:r>
            <a:r>
              <a:rPr lang="en-US" dirty="0"/>
              <a:t> hook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fields </a:t>
            </a:r>
            <a:r>
              <a:rPr lang="en-US" dirty="0" err="1"/>
              <a:t>onChange</a:t>
            </a:r>
            <a:r>
              <a:rPr lang="en-US" dirty="0"/>
              <a:t> to </a:t>
            </a:r>
            <a:r>
              <a:rPr lang="en-US" dirty="0" err="1"/>
              <a:t>handleChange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fields 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disabled state of buttons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0605E-47E9-553D-4263-5C7A4B9F12DF}"/>
              </a:ext>
            </a:extLst>
          </p:cNvPr>
          <p:cNvSpPr txBox="1"/>
          <p:nvPr/>
        </p:nvSpPr>
        <p:spPr>
          <a:xfrm>
            <a:off x="6322337" y="608855"/>
            <a:ext cx="563880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LoginForm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LoginFormProps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onLogin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username: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password: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setFieldValue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onLogin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FormControl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isInvalid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!!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FormLabel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Felhasználónév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FormLabel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"username“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FormErrorMessage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FormErrorMessage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FormControl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ButtonGroup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handleReset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Mégsem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"submit“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!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Belépés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ButtonGroup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1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387982-8BE5-68FB-58CE-9317B352C6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Exercises -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DCEA0-B6A8-43D5-EE03-64EDD532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where is the validation?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2853-3DC4-0318-5DDA-BDA1B6C24F0F}"/>
              </a:ext>
            </a:extLst>
          </p:cNvPr>
          <p:cNvSpPr txBox="1"/>
          <p:nvPr/>
        </p:nvSpPr>
        <p:spPr>
          <a:xfrm>
            <a:off x="457200" y="1083986"/>
            <a:ext cx="5348796" cy="470898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 we need? -&gt; </a:t>
            </a:r>
            <a:r>
              <a:rPr lang="en-US" dirty="0">
                <a:hlinkClick r:id="rId2"/>
              </a:rPr>
              <a:t>Api documentation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Username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Required string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Valid 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Required string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 least 8 characters length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Contains at least 1 number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Has at least 1 small case 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Yup: schema-based validation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validation schema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login</a:t>
            </a:r>
            <a:r>
              <a:rPr lang="hu-HU" dirty="0"/>
              <a:t>/</a:t>
            </a:r>
            <a:r>
              <a:rPr lang="en-US" dirty="0"/>
              <a:t>login</a:t>
            </a:r>
            <a:r>
              <a:rPr lang="hu-HU" dirty="0"/>
              <a:t>-form</a:t>
            </a:r>
            <a:r>
              <a:rPr lang="en-US" dirty="0"/>
              <a:t>-validate</a:t>
            </a:r>
            <a:r>
              <a:rPr lang="hu-HU" dirty="0"/>
              <a:t>.ts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validation with the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final 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the </a:t>
            </a:r>
            <a:r>
              <a:rPr lang="en-US" dirty="0" err="1"/>
              <a:t>onLogin</a:t>
            </a:r>
            <a:r>
              <a:rPr lang="en-US" dirty="0"/>
              <a:t> to return a Boolean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 form as submitted when the value is retrieved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093C4-F85E-4C9E-26B2-A35FC809162A}"/>
              </a:ext>
            </a:extLst>
          </p:cNvPr>
          <p:cNvSpPr txBox="1"/>
          <p:nvPr/>
        </p:nvSpPr>
        <p:spPr>
          <a:xfrm>
            <a:off x="6322337" y="608855"/>
            <a:ext cx="5638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'yup'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loginFormValidate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'Kérjük adja meg felhasználónevét’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'Hibás e-mail cím’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'Kérjük adja meg jelszavát’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matches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(?=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{8,}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jelszónak legalább 8 karakter hosszúnak kell lennie legalább 1 számmal és 1 kisbetűvel’</a:t>
            </a:r>
            <a:endParaRPr lang="hu-HU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//login-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form.tsx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useFormik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validationSchema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loginFormValidate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2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7246E-F44A-CF10-BDC9-98E8B0136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941" y="5086905"/>
            <a:ext cx="1257236" cy="12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62790B-1CEE-4F8B-8674-B21092B278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</a:t>
            </a:r>
            <a:r>
              <a:rPr lang="en-US" dirty="0"/>
              <a:t>S</a:t>
            </a:r>
            <a:r>
              <a:rPr lang="hu-HU" dirty="0"/>
              <a:t> – Formik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2B2D59-E123-481C-ADE1-6A885A80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dangerous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93546-9140-4DC8-8779-F4F2B666C47A}"/>
              </a:ext>
            </a:extLst>
          </p:cNvPr>
          <p:cNvSpPr txBox="1"/>
          <p:nvPr/>
        </p:nvSpPr>
        <p:spPr>
          <a:xfrm>
            <a:off x="457200" y="1083986"/>
            <a:ext cx="5348796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Things are usually more complex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files: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movie-editor</a:t>
            </a:r>
            <a:r>
              <a:rPr lang="hu-HU" dirty="0"/>
              <a:t>/movie-form.tsx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</a:t>
            </a:r>
            <a:r>
              <a:rPr lang="en-US" dirty="0"/>
              <a:t>/movie-editor</a:t>
            </a:r>
            <a:r>
              <a:rPr lang="hu-HU" dirty="0"/>
              <a:t>/genre-selector.tsx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movie-state – add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showModal</a:t>
            </a:r>
            <a:r>
              <a:rPr lang="en-US" dirty="0"/>
              <a:t> tells if a popup should be visible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movie defines if it’s edit or add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reducer and provider with </a:t>
            </a:r>
            <a:r>
              <a:rPr lang="en-US" dirty="0" err="1"/>
              <a:t>editMovie</a:t>
            </a:r>
            <a:r>
              <a:rPr lang="en-US" dirty="0"/>
              <a:t>, </a:t>
            </a:r>
            <a:r>
              <a:rPr lang="en-US" dirty="0" err="1"/>
              <a:t>addMovie</a:t>
            </a:r>
            <a:r>
              <a:rPr lang="en-US" dirty="0"/>
              <a:t> and </a:t>
            </a:r>
            <a:r>
              <a:rPr lang="en-US" dirty="0" err="1"/>
              <a:t>closeEditor</a:t>
            </a:r>
            <a:r>
              <a:rPr lang="en-US" dirty="0"/>
              <a:t>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Create </a:t>
            </a:r>
            <a:r>
              <a:rPr lang="en-US" dirty="0"/>
              <a:t>modal window and add it </a:t>
            </a:r>
            <a:r>
              <a:rPr lang="hu-HU" dirty="0"/>
              <a:t>to </a:t>
            </a:r>
            <a:r>
              <a:rPr lang="en-US" dirty="0" err="1"/>
              <a:t>App.tsx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components combined – opener and modal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Should use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in edit or add mode depending on movie</a:t>
            </a:r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75B6B-C92B-43AE-9596-BD171D5CE616}"/>
              </a:ext>
            </a:extLst>
          </p:cNvPr>
          <p:cNvSpPr txBox="1"/>
          <p:nvPr/>
        </p:nvSpPr>
        <p:spPr>
          <a:xfrm>
            <a:off x="6260193" y="231494"/>
            <a:ext cx="5638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//movie-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state.ts</a:t>
            </a:r>
            <a:endParaRPr lang="en-US" sz="10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showModal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editor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//movie-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reducer.ts</a:t>
            </a:r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openMovieEditor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editor: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showModal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movie: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openAddMovie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editor: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showModal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movie: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endParaRPr lang="en-US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//movie-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provider.ts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openMovieEditor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openMovieEditor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openAddMovie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openAddMovie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closeEditor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</p:txBody>
      </p:sp>
      <p:pic>
        <p:nvPicPr>
          <p:cNvPr id="13" name="Picture 1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3BD51949-45EE-4DC5-8569-C85450E0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639" y="344347"/>
            <a:ext cx="2664032" cy="18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2213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5DB04F-7584-4690-B257-DA90A69356DD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CA341C-74C1-4577-8C96-EF2605DC52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2E3419-B313-4514-AD24-D56E1F80A63A}">
  <ds:schemaRefs>
    <ds:schemaRef ds:uri="http://schemas.microsoft.com/office/2006/documentManagement/types"/>
    <ds:schemaRef ds:uri="df44d29e-ce0d-48fd-88bf-98e6a958fd4b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8f349b0-675b-4c01-8ee6-14db8fa1250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4152</TotalTime>
  <Words>1797</Words>
  <Application>Microsoft Office PowerPoint</Application>
  <PresentationFormat>Widescreen</PresentationFormat>
  <Paragraphs>318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Bold</vt:lpstr>
      <vt:lpstr>Calibri Light</vt:lpstr>
      <vt:lpstr>Consolas</vt:lpstr>
      <vt:lpstr>Star Jedi Hollow</vt:lpstr>
      <vt:lpstr>EPAM Master 2021.3</vt:lpstr>
      <vt:lpstr>Form handling and Mutation</vt:lpstr>
      <vt:lpstr>Agenda</vt:lpstr>
      <vt:lpstr>Formik</vt:lpstr>
      <vt:lpstr>Problems when working with form data</vt:lpstr>
      <vt:lpstr>Formik</vt:lpstr>
      <vt:lpstr>Exercises</vt:lpstr>
      <vt:lpstr>Getting used to form management</vt:lpstr>
      <vt:lpstr>But where is the validation?</vt:lpstr>
      <vt:lpstr>Let’s get dangerous</vt:lpstr>
      <vt:lpstr>Apply Formik</vt:lpstr>
      <vt:lpstr>Finalize</vt:lpstr>
      <vt:lpstr>May the force be with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Jozsef Gal</cp:lastModifiedBy>
  <cp:revision>379</cp:revision>
  <dcterms:created xsi:type="dcterms:W3CDTF">2020-10-27T12:12:11Z</dcterms:created>
  <dcterms:modified xsi:type="dcterms:W3CDTF">2024-05-18T06:04:33Z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</Properties>
</file>